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7" r:id="rId12"/>
    <p:sldId id="265" r:id="rId13"/>
  </p:sldIdLst>
  <p:sldSz cx="14630400" cy="8229600"/>
  <p:notesSz cx="8229600" cy="14630400"/>
  <p:embeddedFontLst>
    <p:embeddedFont>
      <p:font typeface="Red Hat Text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Roboto Light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-446" y="-5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9DB1A-ECB0-4A4E-96A3-3BE03DFE997C}" type="datetimeFigureOut">
              <a:rPr lang="en-IN" smtClean="0"/>
              <a:t>03-09-2025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08C1B-6EA1-4919-B59C-085A1EF736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74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57588"/>
            <a:ext cx="7468553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 Zero Trust-Driven Framework for Mitigating Access Control Misconfigurations in Multi-Cloud Environments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5366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Vishal Gowda V, Harshad K Reddy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18886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Vellore Institute of Technology, Vellore, India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96301"/>
            <a:ext cx="58147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Gantt Chart &amp; Timeline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75929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project implementation follows a structured timeline with parallel development of modules and integration phases to ensure timely completion and thorough testing.</a:t>
            </a:r>
            <a:endParaRPr lang="en-US" sz="1850" dirty="0"/>
          </a:p>
        </p:txBody>
      </p:sp>
      <p:sp>
        <p:nvSpPr>
          <p:cNvPr id="5" name="Rectangle 4"/>
          <p:cNvSpPr/>
          <p:nvPr/>
        </p:nvSpPr>
        <p:spPr>
          <a:xfrm>
            <a:off x="12749645" y="7699664"/>
            <a:ext cx="1776846" cy="52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72836"/>
            <a:ext cx="14630399" cy="63696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49645" y="7699664"/>
            <a:ext cx="1776846" cy="52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0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23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65164"/>
            <a:ext cx="4158734" cy="3846671"/>
          </a:xfrm>
          <a:prstGeom prst="roundRect">
            <a:avLst>
              <a:gd name="adj" fmla="val 933"/>
            </a:avLst>
          </a:prstGeom>
          <a:solidFill>
            <a:srgbClr val="F3E8E8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250448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5A3A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" y="2661523"/>
            <a:ext cx="323136" cy="403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461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Zero Trust Integration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3957399"/>
            <a:ext cx="36801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framework applies Zero Trust principles specifically to access control misconfigurations, addressing a critical gap in cloud security.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265164"/>
            <a:ext cx="4158734" cy="3846671"/>
          </a:xfrm>
          <a:prstGeom prst="roundRect">
            <a:avLst>
              <a:gd name="adj" fmla="val 933"/>
            </a:avLst>
          </a:prstGeom>
          <a:solidFill>
            <a:srgbClr val="F3E8E8"/>
          </a:solidFill>
          <a:ln/>
        </p:spPr>
      </p:sp>
      <p:sp>
        <p:nvSpPr>
          <p:cNvPr id="9" name="Shape 6"/>
          <p:cNvSpPr/>
          <p:nvPr/>
        </p:nvSpPr>
        <p:spPr>
          <a:xfrm>
            <a:off x="5475089" y="250448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5A3A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495" y="2661523"/>
            <a:ext cx="323136" cy="403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5089" y="3461861"/>
            <a:ext cx="29346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Multi-Cloud Unification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5089" y="3957399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 unified approach to security across AWS, Azure, and GCP environments, eliminating fragmented security monitoring.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265164"/>
            <a:ext cx="4158853" cy="3846671"/>
          </a:xfrm>
          <a:prstGeom prst="roundRect">
            <a:avLst>
              <a:gd name="adj" fmla="val 933"/>
            </a:avLst>
          </a:prstGeom>
          <a:solidFill>
            <a:srgbClr val="F3E8E8"/>
          </a:solidFill>
          <a:ln/>
        </p:spPr>
      </p:sp>
      <p:sp>
        <p:nvSpPr>
          <p:cNvPr id="14" name="Shape 10"/>
          <p:cNvSpPr/>
          <p:nvPr/>
        </p:nvSpPr>
        <p:spPr>
          <a:xfrm>
            <a:off x="9873139" y="250448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5A3A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544" y="2661523"/>
            <a:ext cx="323136" cy="403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3461861"/>
            <a:ext cx="30593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Automated Remediation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3139" y="3957399"/>
            <a:ext cx="36802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Implements automatic policy remediation to fix overly permissive policies without human intervention, reducing response time.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837724" y="638103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combining IaC auditing with runtime monitoring in a single security loop, our framework enables proactive prevention of access control misconfigurations while maintaining usability and performance.</a:t>
            </a:r>
            <a:endParaRPr lang="en-US" sz="1850" dirty="0"/>
          </a:p>
        </p:txBody>
      </p:sp>
      <p:sp>
        <p:nvSpPr>
          <p:cNvPr id="19" name="Rectangle 18"/>
          <p:cNvSpPr/>
          <p:nvPr/>
        </p:nvSpPr>
        <p:spPr>
          <a:xfrm>
            <a:off x="12749645" y="7699664"/>
            <a:ext cx="1776846" cy="52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0668"/>
            <a:ext cx="83591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Introduction &amp;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13434"/>
            <a:ext cx="6357818" cy="2950250"/>
          </a:xfrm>
          <a:prstGeom prst="roundRect">
            <a:avLst>
              <a:gd name="adj" fmla="val 1217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07519" y="29832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07519" y="3478768"/>
            <a:ext cx="581822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 control misconfigurations in multi-cloud environments are cited in nearly 90% of cloud security breaches, including overly permissive IAM policies, unsecured storage buckets, and lateral privilege escalations.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713434"/>
            <a:ext cx="6357818" cy="2950250"/>
          </a:xfrm>
          <a:prstGeom prst="roundRect">
            <a:avLst>
              <a:gd name="adj" fmla="val 1217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04653" y="29832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Objective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704653" y="3478768"/>
            <a:ext cx="581822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 Zero Trust-driven framework that integrates Infrastructure-as-Code (IaC) auditing, continuous monitoring of runtime configurations, and automatic policy remediation to secure cloud-native environments.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3288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approach combines infrastructure template scanning, real-time policy auditing, and automated remediation to address limitations in visibility, compliance, and control across dynamic, heterogeneous multi-cloud infrastructures.</a:t>
            </a:r>
            <a:endParaRPr lang="en-US" sz="1850" dirty="0"/>
          </a:p>
        </p:txBody>
      </p:sp>
      <p:sp>
        <p:nvSpPr>
          <p:cNvPr id="10" name="Rectangle 9"/>
          <p:cNvSpPr/>
          <p:nvPr/>
        </p:nvSpPr>
        <p:spPr>
          <a:xfrm>
            <a:off x="12749645" y="7699664"/>
            <a:ext cx="1776846" cy="52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5866"/>
            <a:ext cx="56852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Literature Survey (1/2)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9863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Recent studies (2020 and beyond) have focused on mitigating cloud access misconfigurations using dynamic access control, Zero Trust, and Infrastructure-as-Code scanning: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4338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3"/>
          <p:cNvSpPr/>
          <p:nvPr/>
        </p:nvSpPr>
        <p:spPr>
          <a:xfrm>
            <a:off x="1615559" y="3516154"/>
            <a:ext cx="3341013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Base Paper: Federated Zero Trust Architecture using Artificial Intelligence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715589"/>
            <a:ext cx="334101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Proposes a federated model for Zero Trust enhanced with AI, enabling adaptive decision-making and stronger authentication across distributed environments.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55776" y="34338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6"/>
          <p:cNvSpPr/>
          <p:nvPr/>
        </p:nvSpPr>
        <p:spPr>
          <a:xfrm>
            <a:off x="6033611" y="3516154"/>
            <a:ext cx="3341013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Cloud Service Misconfigurations: Emerging Threats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6033611" y="4715589"/>
            <a:ext cx="334101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Explores common misconfigurations in cloud services and highlights how they lead to enterprise breaches, along with mitigation strategies.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73828" y="34338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9"/>
          <p:cNvSpPr/>
          <p:nvPr/>
        </p:nvSpPr>
        <p:spPr>
          <a:xfrm>
            <a:off x="10451663" y="3516154"/>
            <a:ext cx="3341013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Unified Framework for Securing Cloud-Native Storage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451663" y="4715589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Introduces a unified approach to secure multi-cloud storage buckets, preventing data leaks caused by misconfigured access policies.</a:t>
            </a:r>
            <a:endParaRPr lang="en-US" sz="1850" dirty="0"/>
          </a:p>
        </p:txBody>
      </p:sp>
      <p:sp>
        <p:nvSpPr>
          <p:cNvPr id="13" name="Rectangle 12"/>
          <p:cNvSpPr/>
          <p:nvPr/>
        </p:nvSpPr>
        <p:spPr>
          <a:xfrm>
            <a:off x="12749645" y="7699664"/>
            <a:ext cx="1776846" cy="52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7" y="971669"/>
            <a:ext cx="5465564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Literature Survey (2/2)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82717" y="2216468"/>
            <a:ext cx="503158" cy="503158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4" name="Text 2"/>
          <p:cNvSpPr/>
          <p:nvPr/>
        </p:nvSpPr>
        <p:spPr>
          <a:xfrm>
            <a:off x="1509474" y="2293263"/>
            <a:ext cx="4941451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Zero-Trust Based Dynamic Access Control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509474" y="2845713"/>
            <a:ext cx="5532953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Proposes a Zero Trust-driven adaptive model to dynamically adjust access policies in cloud infrastructures.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82717" y="4365903"/>
            <a:ext cx="503158" cy="503158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5"/>
          <p:cNvSpPr/>
          <p:nvPr/>
        </p:nvSpPr>
        <p:spPr>
          <a:xfrm>
            <a:off x="1509474" y="4442698"/>
            <a:ext cx="5124807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Cloud Native Network Security Architecture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509474" y="4995148"/>
            <a:ext cx="5532953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Suggests a Zero Trust-aligned security framework to strengthen network security in cloud-native systems.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95592" y="2216468"/>
            <a:ext cx="503158" cy="503158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0" name="Text 8"/>
          <p:cNvSpPr/>
          <p:nvPr/>
        </p:nvSpPr>
        <p:spPr>
          <a:xfrm>
            <a:off x="8322350" y="2293263"/>
            <a:ext cx="349019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Security Issues in Multi-Cloud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8322350" y="2845713"/>
            <a:ext cx="5532953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 comprehensive review of security challenges in multi-cloud environments, including identity sprawl, policy conflicts, and compliance issues.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595592" y="4365903"/>
            <a:ext cx="503158" cy="503158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3" name="Text 11"/>
          <p:cNvSpPr/>
          <p:nvPr/>
        </p:nvSpPr>
        <p:spPr>
          <a:xfrm>
            <a:off x="8322350" y="4442698"/>
            <a:ext cx="5532953" cy="657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Implementing Dynamic Confidential Computing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8322350" y="5323999"/>
            <a:ext cx="5532953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Suggests a Zero Trust-based confidential computing model to continuously monitor and mitigate security threats across cloud environments.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2717" y="6900148"/>
            <a:ext cx="1306496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These studies from IEEE, Elsevier, and Springer provide the foundation for our research approach.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749645" y="7699664"/>
            <a:ext cx="1776846" cy="52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359" y="611981"/>
            <a:ext cx="5226010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Research Gap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77359" y="1709261"/>
            <a:ext cx="4210526" cy="2651641"/>
          </a:xfrm>
          <a:prstGeom prst="roundRect">
            <a:avLst>
              <a:gd name="adj" fmla="val 1256"/>
            </a:avLst>
          </a:prstGeom>
          <a:solidFill>
            <a:srgbClr val="F3E8E8"/>
          </a:solidFill>
          <a:ln/>
        </p:spPr>
      </p:sp>
      <p:sp>
        <p:nvSpPr>
          <p:cNvPr id="4" name="Text 2"/>
          <p:cNvSpPr/>
          <p:nvPr/>
        </p:nvSpPr>
        <p:spPr>
          <a:xfrm>
            <a:off x="999411" y="1931313"/>
            <a:ext cx="3766423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Lack of Real-Time Responsiveness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99411" y="2717721"/>
            <a:ext cx="3766423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Existing mechanisms detect misconfigurations only after the fact through periodic audits and static scans.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9937" y="1709261"/>
            <a:ext cx="4210526" cy="2651641"/>
          </a:xfrm>
          <a:prstGeom prst="roundRect">
            <a:avLst>
              <a:gd name="adj" fmla="val 1256"/>
            </a:avLst>
          </a:prstGeom>
          <a:solidFill>
            <a:srgbClr val="F3E8E8"/>
          </a:solidFill>
          <a:ln/>
        </p:spPr>
      </p:sp>
      <p:sp>
        <p:nvSpPr>
          <p:cNvPr id="7" name="Text 5"/>
          <p:cNvSpPr/>
          <p:nvPr/>
        </p:nvSpPr>
        <p:spPr>
          <a:xfrm>
            <a:off x="5431988" y="1931313"/>
            <a:ext cx="3233976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Limited Context-Awareness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5431988" y="2391132"/>
            <a:ext cx="3766423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Many IAM tools don't dynamically adapt to changing contexts such as workload variations or ephemeral resources.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2515" y="1709261"/>
            <a:ext cx="4210526" cy="2651641"/>
          </a:xfrm>
          <a:prstGeom prst="roundRect">
            <a:avLst>
              <a:gd name="adj" fmla="val 1256"/>
            </a:avLst>
          </a:prstGeom>
          <a:solidFill>
            <a:srgbClr val="F3E8E8"/>
          </a:solidFill>
          <a:ln/>
        </p:spPr>
      </p:sp>
      <p:sp>
        <p:nvSpPr>
          <p:cNvPr id="10" name="Text 8"/>
          <p:cNvSpPr/>
          <p:nvPr/>
        </p:nvSpPr>
        <p:spPr>
          <a:xfrm>
            <a:off x="9864566" y="1931313"/>
            <a:ext cx="3766423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Absence of Automatic Remediation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864566" y="2717721"/>
            <a:ext cx="3766423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Most systems detect misconfigurations but require manual remediation, which is slow and prone to errors.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77359" y="4610695"/>
            <a:ext cx="4210526" cy="3006923"/>
          </a:xfrm>
          <a:prstGeom prst="roundRect">
            <a:avLst>
              <a:gd name="adj" fmla="val 1108"/>
            </a:avLst>
          </a:prstGeom>
          <a:solidFill>
            <a:srgbClr val="F3E8E8"/>
          </a:solidFill>
          <a:ln/>
        </p:spPr>
      </p:sp>
      <p:sp>
        <p:nvSpPr>
          <p:cNvPr id="13" name="Text 11"/>
          <p:cNvSpPr/>
          <p:nvPr/>
        </p:nvSpPr>
        <p:spPr>
          <a:xfrm>
            <a:off x="999411" y="4832747"/>
            <a:ext cx="3766423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Fragmented Multi-Cloud Security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99411" y="5619155"/>
            <a:ext cx="3766423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 providers offer separate monitoring tools, lacking a unified mechanism for handling misconfigurations across multi-cloud setups.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5209937" y="4610695"/>
            <a:ext cx="4210526" cy="3006923"/>
          </a:xfrm>
          <a:prstGeom prst="roundRect">
            <a:avLst>
              <a:gd name="adj" fmla="val 1108"/>
            </a:avLst>
          </a:prstGeom>
          <a:solidFill>
            <a:srgbClr val="F3E8E8"/>
          </a:solidFill>
          <a:ln/>
        </p:spPr>
      </p:sp>
      <p:sp>
        <p:nvSpPr>
          <p:cNvPr id="16" name="Text 14"/>
          <p:cNvSpPr/>
          <p:nvPr/>
        </p:nvSpPr>
        <p:spPr>
          <a:xfrm>
            <a:off x="5431988" y="4832747"/>
            <a:ext cx="3519487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Weak Integration of Zero Trust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5431988" y="5292566"/>
            <a:ext cx="3766423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Few implementations focus on access control misconfigurations like IAM over-permissioning and lateral privilege escalation.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9642515" y="4610695"/>
            <a:ext cx="4210526" cy="3006923"/>
          </a:xfrm>
          <a:prstGeom prst="roundRect">
            <a:avLst>
              <a:gd name="adj" fmla="val 1108"/>
            </a:avLst>
          </a:prstGeom>
          <a:solidFill>
            <a:srgbClr val="F3E8E8"/>
          </a:solidFill>
          <a:ln/>
        </p:spPr>
      </p:sp>
      <p:sp>
        <p:nvSpPr>
          <p:cNvPr id="19" name="Text 17"/>
          <p:cNvSpPr/>
          <p:nvPr/>
        </p:nvSpPr>
        <p:spPr>
          <a:xfrm>
            <a:off x="9864566" y="4832747"/>
            <a:ext cx="316456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Lack of IaC-Aware Security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864566" y="5292566"/>
            <a:ext cx="3766423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Many solutions do not integrate Infrastructure-as-Code auditing into security frameworks.</a:t>
            </a:r>
            <a:endParaRPr lang="en-US" sz="1700" dirty="0"/>
          </a:p>
        </p:txBody>
      </p:sp>
      <p:sp>
        <p:nvSpPr>
          <p:cNvPr id="21" name="Rectangle 20"/>
          <p:cNvSpPr/>
          <p:nvPr/>
        </p:nvSpPr>
        <p:spPr>
          <a:xfrm>
            <a:off x="12749645" y="7699664"/>
            <a:ext cx="1776846" cy="52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Architecture Diagram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Zero Trust-driven framework integrates IaC auditing, continuous monitoring, and automatic policy remediation across multi-cloud environments, enforcing least-privilege access dynamically.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4477"/>
            <a:ext cx="89864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Hardware &amp; Software Specifications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36783"/>
            <a:ext cx="30048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Hardware Requirements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280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Processor: Intel i5/i7 or AMD Ryzen 5/7, ≥ 2.5 GHz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Memory: 8 GB minimum (16 GB recommended)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Storage: 256–512 GB SSD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Network: Stable broadband ≥ 20 Mbps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2836783"/>
            <a:ext cx="29483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A3A3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Software Requirements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4280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OS: Windows 10/11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Languages: Python, FastAPI/Flask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IaC: Terraform, CloudFormation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Containers: Docker, Kubernetes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Cloud: AWS, Azure, GCP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Zero Trust: OPA, Gatekeeper, Cloud Custodian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14761" y="62283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Monitoring: CloudTrail, Prometheus, Grafana</a:t>
            </a:r>
            <a:endParaRPr lang="en-US" sz="1850" dirty="0"/>
          </a:p>
        </p:txBody>
      </p:sp>
      <p:sp>
        <p:nvSpPr>
          <p:cNvPr id="16" name="Rectangle 15"/>
          <p:cNvSpPr/>
          <p:nvPr/>
        </p:nvSpPr>
        <p:spPr>
          <a:xfrm>
            <a:off x="12749645" y="7699664"/>
            <a:ext cx="1776846" cy="52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608118" y="1"/>
            <a:ext cx="9185563" cy="8229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49645" y="7699664"/>
            <a:ext cx="1776846" cy="52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2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495" y="730091"/>
            <a:ext cx="4836914" cy="604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Module Split-up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95" y="1745813"/>
            <a:ext cx="4397097" cy="8222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4997" y="2773561"/>
            <a:ext cx="2528888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IAM Monitoring Module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24997" y="3198971"/>
            <a:ext cx="3986093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Detect overly permissive policies, unsecured storage, and privilege escalations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592" y="1745813"/>
            <a:ext cx="4397097" cy="8222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2094" y="2773561"/>
            <a:ext cx="2418398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IaC Auditing Module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322094" y="3198971"/>
            <a:ext cx="3986093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Prevent misconfigurations at deployment stage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689" y="1745813"/>
            <a:ext cx="4397097" cy="8222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9191" y="2773561"/>
            <a:ext cx="2418398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Policy Decision Point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9719191" y="3198971"/>
            <a:ext cx="3986093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Evaluate access requests against security policies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95" y="4293632"/>
            <a:ext cx="4397097" cy="82224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24997" y="5321379"/>
            <a:ext cx="2706767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Policy Enforcement Point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924997" y="5746790"/>
            <a:ext cx="3986093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Enforce PDP decisions before allowing access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592" y="4293632"/>
            <a:ext cx="4397097" cy="82224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22094" y="5321379"/>
            <a:ext cx="2418398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Remediation Module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5322094" y="5746790"/>
            <a:ext cx="398609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Fix misconfigurations automatically</a:t>
            </a:r>
            <a:endParaRPr lang="en-US" sz="16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3689" y="4293632"/>
            <a:ext cx="4397097" cy="82224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719191" y="5321379"/>
            <a:ext cx="2418398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Monitoring &amp; Logging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9719191" y="5746790"/>
            <a:ext cx="398609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 visibility and feedback loops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719495" y="6841450"/>
            <a:ext cx="13191411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Multi-Cloud Resource Layer represents the actual enterprise resources protected by Zero Trust across AWS, Azure, GCP, and on-premises environments.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12749645" y="7699664"/>
            <a:ext cx="1776846" cy="52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785</Words>
  <Application>Microsoft Office PowerPoint</Application>
  <PresentationFormat>Custom</PresentationFormat>
  <Paragraphs>90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Red Hat Text</vt:lpstr>
      <vt:lpstr>Calibri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Venkatesh</cp:lastModifiedBy>
  <cp:revision>3</cp:revision>
  <dcterms:created xsi:type="dcterms:W3CDTF">2025-09-03T15:32:00Z</dcterms:created>
  <dcterms:modified xsi:type="dcterms:W3CDTF">2025-09-03T15:55:23Z</dcterms:modified>
</cp:coreProperties>
</file>